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69" r:id="rId1"/>
  </p:sldMasterIdLst>
  <p:notesMasterIdLst>
    <p:notesMasterId r:id="rId8"/>
  </p:notesMasterIdLst>
  <p:sldIdLst>
    <p:sldId id="801" r:id="rId2"/>
    <p:sldId id="802" r:id="rId3"/>
    <p:sldId id="803" r:id="rId4"/>
    <p:sldId id="804" r:id="rId5"/>
    <p:sldId id="805" r:id="rId6"/>
    <p:sldId id="806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een Burns" initials="C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4" autoAdjust="0"/>
    <p:restoredTop sz="86343" autoAdjust="0"/>
  </p:normalViewPr>
  <p:slideViewPr>
    <p:cSldViewPr>
      <p:cViewPr varScale="1">
        <p:scale>
          <a:sx n="75" d="100"/>
          <a:sy n="75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02"/>
    </p:cViewPr>
  </p:sorterViewPr>
  <p:notesViewPr>
    <p:cSldViewPr>
      <p:cViewPr varScale="1">
        <p:scale>
          <a:sx n="73" d="100"/>
          <a:sy n="73" d="100"/>
        </p:scale>
        <p:origin x="22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D8A870-8E55-4F89-9FA6-98566F817195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6B76F4-1F2D-41A4-A9E2-1E9C47D71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70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62342-155D-453B-A1EF-21ADDA1AF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70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F742-2216-4AA4-BF8E-E2627FE8C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99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8EDE-858B-45B7-B26E-564B5164A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6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29A4-185E-49FA-8762-DEAAC7922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2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1D16-F311-4935-B49B-29CB338A4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1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DD8B-49B6-4B3F-AF32-1CD5522F2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45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900A-8342-4C29-BD03-5637FD502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0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5D51-3A78-4FDE-9048-2101149E0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40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6E0C-B7A2-41CF-9853-0D875083D2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18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FBB1-3050-4CA7-A791-6495A1E5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0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0A19A-1CE1-49E1-97E6-9C140507A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1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558AC8-D94A-431F-B79C-58878303C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66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71" r:id="rId2"/>
    <p:sldLayoutId id="2147485872" r:id="rId3"/>
    <p:sldLayoutId id="2147485873" r:id="rId4"/>
    <p:sldLayoutId id="2147485874" r:id="rId5"/>
    <p:sldLayoutId id="2147485875" r:id="rId6"/>
    <p:sldLayoutId id="2147485876" r:id="rId7"/>
    <p:sldLayoutId id="2147485877" r:id="rId8"/>
    <p:sldLayoutId id="2147485878" r:id="rId9"/>
    <p:sldLayoutId id="2147485879" r:id="rId10"/>
    <p:sldLayoutId id="2147485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4" descr="Biblical_Prayer_Worship_Backgrounds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62000" y="2133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我以祷告来到祢跟前</a:t>
            </a:r>
            <a:r>
              <a:rPr lang="zh-CN" altLang="zh-TW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zh-CN" altLang="zh-TW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E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very time I pray</a:t>
            </a:r>
            <a:endParaRPr lang="en-US" altLang="zh-TW" sz="6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4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 descr="Biblical_Prayer_Worship_Backgrounds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38200" y="533400"/>
            <a:ext cx="73882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buFontTx/>
              <a:buAutoNum type="arabicPeriod"/>
            </a:pP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我以祷告来到祢跟前</a:t>
            </a:r>
            <a:r>
              <a:rPr kumimoji="1"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</a:p>
          <a:p>
            <a:pPr algn="ctr" eaLnBrk="1" hangingPunct="1">
              <a:lnSpc>
                <a:spcPct val="85000"/>
              </a:lnSpc>
            </a:pPr>
            <a:r>
              <a:rPr kumimoji="1"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I will come to You in prayer</a:t>
            </a:r>
            <a:r>
              <a:rPr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我要寻求祢</a:t>
            </a:r>
            <a:r>
              <a:rPr kumimoji="1"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  <a:r>
              <a:rPr kumimoji="1"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endParaRPr kumimoji="1"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SimHei" panose="02010609060101010101" pitchFamily="49" charset="-122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I will seek Your face</a:t>
            </a:r>
            <a:r>
              <a:rPr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我要站在破口之中</a:t>
            </a:r>
            <a:r>
              <a:rPr kumimoji="1"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  <a:r>
              <a:rPr kumimoji="1"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endParaRPr kumimoji="1"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SimHei" panose="02010609060101010101" pitchFamily="49" charset="-122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I will stand within the gap</a:t>
            </a:r>
            <a:b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在那里我寻求祢</a:t>
            </a:r>
            <a:r>
              <a:rPr kumimoji="1"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There will I intercede</a:t>
            </a:r>
          </a:p>
          <a:p>
            <a:pPr algn="ctr" eaLnBrk="1" hangingPunct="1">
              <a:lnSpc>
                <a:spcPct val="85000"/>
              </a:lnSpc>
            </a:pPr>
            <a:endParaRPr kumimoji="1" lang="en-US" altLang="zh-CN" sz="4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SimHei" panose="02010609060101010101" pitchFamily="49" charset="-122"/>
            </a:endParaRPr>
          </a:p>
          <a:p>
            <a:pPr algn="ctr" eaLnBrk="1" hangingPunct="1">
              <a:lnSpc>
                <a:spcPct val="85000"/>
              </a:lnSpc>
            </a:pPr>
            <a:r>
              <a:rPr kumimoji="1" lang="en-US" altLang="zh-CN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                                                       1/4</a:t>
            </a:r>
          </a:p>
        </p:txBody>
      </p:sp>
    </p:spTree>
    <p:extLst>
      <p:ext uri="{BB962C8B-B14F-4D97-AF65-F5344CB8AC3E}">
        <p14:creationId xmlns:p14="http://schemas.microsoft.com/office/powerpoint/2010/main" val="3701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 descr="Biblical_Prayer_Worship_Backgrounds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726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300"/>
              </a:lnSpc>
            </a:pP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每一次我祷告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我摇动祢的手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For every time I pray, I move the hand of God</a:t>
            </a: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祷告做的事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我的手不能做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My prayer does the things, 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my hands cannot do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每一次我祷告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大山被挪移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For every time I pray, 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the mountains are removed</a:t>
            </a: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道路被铺平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使列国归向祢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  <a:r>
              <a:rPr kumimoji="1" lang="en-US" altLang="zh-TW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The paths are made straight,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And nations turn to You.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                                                                   2/2</a:t>
            </a:r>
          </a:p>
          <a:p>
            <a:pPr algn="ctr" eaLnBrk="1" hangingPunct="1">
              <a:lnSpc>
                <a:spcPts val="4300"/>
              </a:lnSpc>
            </a:pPr>
            <a:endParaRPr kumimoji="1" lang="en-US" altLang="zh-TW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7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4" descr="Biblical_Prayer_Worship_Backgrounds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45720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2.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主我是软弱及无助</a:t>
            </a:r>
            <a:r>
              <a:rPr kumimoji="1"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  <a:r>
              <a:rPr kumimoji="1"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</a:p>
          <a:p>
            <a:pPr algn="ctr" eaLnBrk="1" hangingPunct="1"/>
            <a: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I am weak and helpless Lord</a:t>
            </a:r>
            <a:r>
              <a:rPr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祢却是我的力量</a:t>
            </a:r>
            <a:r>
              <a:rPr kumimoji="1"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  <a:r>
              <a:rPr kumimoji="1"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 </a:t>
            </a:r>
          </a:p>
          <a:p>
            <a:pPr algn="ctr" eaLnBrk="1" hangingPunct="1"/>
            <a: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You, my strength shall be</a:t>
            </a:r>
            <a:b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  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以祢亲切的手引导我</a:t>
            </a:r>
            <a:r>
              <a:rPr kumimoji="1"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</a:p>
          <a:p>
            <a:pPr algn="ctr" eaLnBrk="1" hangingPunct="1"/>
            <a: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Guide me with Your gracious hand</a:t>
            </a:r>
            <a:endParaRPr kumimoji="1" lang="en-US" altLang="zh-CN" sz="4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SimHei" panose="02010609060101010101" pitchFamily="49" charset="-122"/>
            </a:endParaRPr>
          </a:p>
          <a:p>
            <a:pPr algn="ctr" eaLnBrk="1" hangingPunct="1"/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  <a:r>
              <a:rPr kumimoji="1"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那就是我的得胜</a:t>
            </a:r>
            <a:r>
              <a:rPr kumimoji="1"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</a:p>
          <a:p>
            <a:pPr algn="ctr" eaLnBrk="1" hangingPunct="1"/>
            <a: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There will my victory be.</a:t>
            </a:r>
          </a:p>
          <a:p>
            <a:pPr algn="ctr" eaLnBrk="1" hangingPunct="1"/>
            <a:r>
              <a:rPr lang="en-US" altLang="zh-TW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                                                            3/4</a:t>
            </a:r>
          </a:p>
        </p:txBody>
      </p:sp>
    </p:spTree>
    <p:extLst>
      <p:ext uri="{BB962C8B-B14F-4D97-AF65-F5344CB8AC3E}">
        <p14:creationId xmlns:p14="http://schemas.microsoft.com/office/powerpoint/2010/main" val="11184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4" descr="Biblical_Prayer_Worship_Backgrounds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300"/>
              </a:lnSpc>
            </a:pP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每一次我祷告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我摇动祢的手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For every time I pray, I move the hand of God</a:t>
            </a: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祷告做的事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我的手不能做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My prayer does the things, 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my hands cannot do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每一次我祷告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大山被挪移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For every time I pray, 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the mountains are removed</a:t>
            </a: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道路被铺平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使列国归向祢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  <a:r>
              <a:rPr kumimoji="1" lang="en-US" altLang="zh-TW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The paths are made straight,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And nations turn to You.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                                                                   4/4</a:t>
            </a:r>
            <a:endParaRPr kumimoji="1" lang="en-US" altLang="zh-TW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6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Biblical_Prayer_Worship_Backgrounds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300"/>
              </a:lnSpc>
            </a:pP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每一次我祷告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我摇动祢的手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For every time I pray, I move the hand of God</a:t>
            </a: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祷告做的事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我的手不能做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My prayer does the things, 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my hands cannot do</a:t>
            </a:r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每一次我祷告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大山被挪移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For every time I pray, 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the mountains are removed</a:t>
            </a: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/>
            </a:r>
            <a:b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</a:b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道路被铺平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, </a:t>
            </a:r>
            <a:r>
              <a:rPr kumimoji="1"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使列国归向祢</a:t>
            </a:r>
            <a:r>
              <a:rPr kumimoji="1" lang="en-US" altLang="zh-CN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.</a:t>
            </a:r>
            <a:r>
              <a:rPr kumimoji="1" lang="en-US" altLang="zh-TW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The paths are made straight,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And nations turn to You.</a:t>
            </a:r>
          </a:p>
          <a:p>
            <a:pPr algn="ctr" eaLnBrk="1" hangingPunct="1">
              <a:lnSpc>
                <a:spcPts val="43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                                                                    4/4</a:t>
            </a:r>
            <a:endParaRPr kumimoji="1" lang="en-US" altLang="zh-TW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78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122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LeiChen</dc:creator>
  <cp:lastModifiedBy>wangps</cp:lastModifiedBy>
  <cp:revision>214</cp:revision>
  <cp:lastPrinted>1601-01-01T00:00:00Z</cp:lastPrinted>
  <dcterms:created xsi:type="dcterms:W3CDTF">1601-01-01T00:00:00Z</dcterms:created>
  <dcterms:modified xsi:type="dcterms:W3CDTF">2020-10-09T01:14:08Z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